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D8768-914D-4368-B36B-163CB08D2AD9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2E04-A655-4DF5-8EDF-552159B9E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630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D8768-914D-4368-B36B-163CB08D2AD9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2E04-A655-4DF5-8EDF-552159B9E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2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D8768-914D-4368-B36B-163CB08D2AD9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2E04-A655-4DF5-8EDF-552159B9E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447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D8768-914D-4368-B36B-163CB08D2AD9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2E04-A655-4DF5-8EDF-552159B9E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593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D8768-914D-4368-B36B-163CB08D2AD9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2E04-A655-4DF5-8EDF-552159B9E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542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D8768-914D-4368-B36B-163CB08D2AD9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2E04-A655-4DF5-8EDF-552159B9E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612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D8768-914D-4368-B36B-163CB08D2AD9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2E04-A655-4DF5-8EDF-552159B9E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506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D8768-914D-4368-B36B-163CB08D2AD9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2E04-A655-4DF5-8EDF-552159B9E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146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D8768-914D-4368-B36B-163CB08D2AD9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2E04-A655-4DF5-8EDF-552159B9E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588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D8768-914D-4368-B36B-163CB08D2AD9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2E04-A655-4DF5-8EDF-552159B9E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773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D8768-914D-4368-B36B-163CB08D2AD9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2E04-A655-4DF5-8EDF-552159B9E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77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D8768-914D-4368-B36B-163CB08D2AD9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C2E04-A655-4DF5-8EDF-552159B9E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1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8529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1" t="12302" r="45897" b="6250"/>
          <a:stretch/>
        </p:blipFill>
        <p:spPr bwMode="auto">
          <a:xfrm>
            <a:off x="188686" y="899886"/>
            <a:ext cx="6850743" cy="5958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962400" y="2209800"/>
            <a:ext cx="914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876800" y="2209800"/>
            <a:ext cx="9144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752600" y="2209800"/>
            <a:ext cx="609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2209800"/>
            <a:ext cx="990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7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33829" y="914400"/>
            <a:ext cx="6705600" cy="5515429"/>
            <a:chOff x="333829" y="914400"/>
            <a:chExt cx="6705600" cy="5515429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67" t="12500" r="45896" b="12103"/>
            <a:stretch/>
          </p:blipFill>
          <p:spPr bwMode="auto">
            <a:xfrm>
              <a:off x="333829" y="914400"/>
              <a:ext cx="6705600" cy="5515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2"/>
            <p:cNvSpPr/>
            <p:nvPr/>
          </p:nvSpPr>
          <p:spPr>
            <a:xfrm>
              <a:off x="3962400" y="1828800"/>
              <a:ext cx="914400" cy="457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4876800" y="1828800"/>
              <a:ext cx="914400" cy="457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752600" y="1828800"/>
              <a:ext cx="609600" cy="457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762000" y="1828800"/>
              <a:ext cx="990600" cy="457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85800" y="2667000"/>
              <a:ext cx="914400" cy="457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31201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3048000" y="1981200"/>
            <a:ext cx="12511316" cy="2931887"/>
            <a:chOff x="-3048000" y="1981200"/>
            <a:chExt cx="12511316" cy="2931887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38" t="39484" r="2503" b="20437"/>
            <a:stretch/>
          </p:blipFill>
          <p:spPr bwMode="auto">
            <a:xfrm>
              <a:off x="-3048000" y="1981200"/>
              <a:ext cx="12511316" cy="2931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7010400" y="3886200"/>
              <a:ext cx="381000" cy="381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7601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K.U.Leuven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Marchal, Kathleen</dc:creator>
  <cp:lastModifiedBy>Marchal, Kathleen</cp:lastModifiedBy>
  <cp:revision>1</cp:revision>
  <dcterms:created xsi:type="dcterms:W3CDTF">2015-05-29T06:50:23Z</dcterms:created>
  <dcterms:modified xsi:type="dcterms:W3CDTF">2015-05-29T06:57:15Z</dcterms:modified>
</cp:coreProperties>
</file>